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67" r:id="rId4"/>
    <p:sldId id="269" r:id="rId5"/>
    <p:sldId id="270" r:id="rId6"/>
    <p:sldId id="271" r:id="rId7"/>
    <p:sldId id="278" r:id="rId8"/>
    <p:sldId id="279" r:id="rId9"/>
    <p:sldId id="280" r:id="rId10"/>
    <p:sldId id="281" r:id="rId11"/>
    <p:sldId id="273" r:id="rId12"/>
    <p:sldId id="288" r:id="rId13"/>
    <p:sldId id="287" r:id="rId14"/>
    <p:sldId id="286" r:id="rId15"/>
    <p:sldId id="285" r:id="rId16"/>
    <p:sldId id="284" r:id="rId17"/>
    <p:sldId id="283" r:id="rId18"/>
    <p:sldId id="282" r:id="rId19"/>
    <p:sldId id="274" r:id="rId20"/>
    <p:sldId id="309" r:id="rId21"/>
    <p:sldId id="296" r:id="rId22"/>
    <p:sldId id="295" r:id="rId23"/>
    <p:sldId id="294" r:id="rId24"/>
    <p:sldId id="293" r:id="rId25"/>
    <p:sldId id="292" r:id="rId26"/>
    <p:sldId id="291" r:id="rId27"/>
    <p:sldId id="312" r:id="rId28"/>
    <p:sldId id="311" r:id="rId29"/>
    <p:sldId id="310" r:id="rId30"/>
    <p:sldId id="275" r:id="rId31"/>
    <p:sldId id="302" r:id="rId32"/>
    <p:sldId id="301" r:id="rId33"/>
    <p:sldId id="300" r:id="rId34"/>
    <p:sldId id="299" r:id="rId35"/>
    <p:sldId id="298" r:id="rId36"/>
    <p:sldId id="297" r:id="rId37"/>
    <p:sldId id="276" r:id="rId38"/>
    <p:sldId id="308" r:id="rId39"/>
    <p:sldId id="307" r:id="rId40"/>
    <p:sldId id="306" r:id="rId41"/>
    <p:sldId id="305" r:id="rId42"/>
    <p:sldId id="304" r:id="rId43"/>
    <p:sldId id="303" r:id="rId44"/>
    <p:sldId id="277" r:id="rId45"/>
    <p:sldId id="263" r:id="rId46"/>
  </p:sldIdLst>
  <p:sldSz cx="18288000" cy="10287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Exo 2 Medium Bold" panose="020B0604020202020204" charset="-52"/>
      <p:regular r:id="rId52"/>
    </p:embeddedFont>
    <p:embeddedFont>
      <p:font typeface="Exo 2 Medium" panose="020B0604020202020204" charset="-52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19" y="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27.09.2021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45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82281"/>
            <a:ext cx="16230600" cy="286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20000" dirty="0" smtClean="0">
                <a:solidFill>
                  <a:srgbClr val="FF4647"/>
                </a:solidFill>
                <a:latin typeface="Exo 2 Medium Bold"/>
              </a:rPr>
              <a:t>Переправы</a:t>
            </a:r>
            <a:endParaRPr lang="en-US" sz="200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0" y="2628900"/>
            <a:ext cx="8208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Базовый курс олимпиадной математики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Краткое условие: Есть коза, волк и капуста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волка и козу без человека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козу и капусту без человека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107879"/>
            <a:ext cx="6810375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2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 левому берегу подошла мама с пятью сыновьями 6, 7, 8, 9 и 10 лет. Есть трехместная лодка. Грести может только мама. Если на берегу без неё останутся дети с разницей в возрасте 1 год, они подерутся. Как маме переправить всех на правый берег так, чтобы никто не подрался?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9623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 левому берегу подошла мама с пятью сыновьями 6, 7, 8, 9 и 10 лет. Есть трехместная лодка. Грести может только мама. Если на берегу без неё останутся дети с разницей в возрасте 1 год, они подерутся. Как маме переправить всех на правый берег так, чтобы никто не подрался?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855381"/>
              </p:ext>
            </p:extLst>
          </p:nvPr>
        </p:nvGraphicFramePr>
        <p:xfrm>
          <a:off x="2716530" y="4686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49238283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33600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3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6, 7, 8,</a:t>
                      </a:r>
                      <a:r>
                        <a:rPr lang="ru-RU" baseline="0" dirty="0" smtClean="0"/>
                        <a:t> 9, 10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30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3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1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6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0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 левому берегу подошла мама с пятью сыновьями 6, 7, 8, 9 и 10 лет. Есть трехместная лодка. Грести может только мама. Если на берегу без неё останутся дети с разницей в возрасте 1 год, они подерутся. Как маме переправить всех на правый берег так, чтобы никто не подрался?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794478"/>
              </p:ext>
            </p:extLst>
          </p:nvPr>
        </p:nvGraphicFramePr>
        <p:xfrm>
          <a:off x="2716530" y="4686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49238283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33600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3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6, 7, 8,</a:t>
                      </a:r>
                      <a:r>
                        <a:rPr lang="ru-RU" baseline="0" dirty="0" smtClean="0"/>
                        <a:t> 9, 10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30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3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1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6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0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61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 левому берегу подошла мама с пятью сыновьями 6, 7, 8, 9 и 10 лет. Есть трехместная лодка. Грести может только мама. Если на берегу без неё останутся дети с разницей в возрасте 1 год, они подерутся. Как маме переправить всех на правый берег так, чтобы никто не подрался?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46141"/>
              </p:ext>
            </p:extLst>
          </p:nvPr>
        </p:nvGraphicFramePr>
        <p:xfrm>
          <a:off x="2716530" y="4686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49238283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33600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3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6, 7, 8,</a:t>
                      </a:r>
                      <a:r>
                        <a:rPr lang="ru-RU" baseline="0" dirty="0" smtClean="0"/>
                        <a:t> 9, 10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30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3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1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6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0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2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 левому берегу подошла мама с пятью сыновьями 6, 7, 8, 9 и 10 лет. Есть трехместная лодка. Грести может только мама. Если на берегу без неё останутся дети с разницей в возрасте 1 год, они подерутся. Как маме переправить всех на правый берег так, чтобы никто не подрался?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65208"/>
              </p:ext>
            </p:extLst>
          </p:nvPr>
        </p:nvGraphicFramePr>
        <p:xfrm>
          <a:off x="2716530" y="4686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49238283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33600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3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6, 7, 8,</a:t>
                      </a:r>
                      <a:r>
                        <a:rPr lang="ru-RU" baseline="0" dirty="0" smtClean="0"/>
                        <a:t> 9, 10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30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3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6, 7, 9, 10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1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6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0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 левому берегу подошла мама с пятью сыновьями 6, 7, 8, 9 и 10 лет. Есть трехместная лодка. Грести может только мама. Если на берегу без неё останутся дети с разницей в возрасте 1 год, они подерутся. Как маме переправить всех на правый берег так, чтобы никто не подрался?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28395"/>
              </p:ext>
            </p:extLst>
          </p:nvPr>
        </p:nvGraphicFramePr>
        <p:xfrm>
          <a:off x="2716530" y="4686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49238283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33600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3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6, 7, 8,</a:t>
                      </a:r>
                      <a:r>
                        <a:rPr lang="ru-RU" baseline="0" dirty="0" smtClean="0"/>
                        <a:t> 9, 10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30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3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6, 7, 9, 10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1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7,</a:t>
                      </a:r>
                      <a:r>
                        <a:rPr lang="ru-RU" baseline="0" dirty="0" smtClean="0"/>
                        <a:t> 8, 9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6,</a:t>
                      </a:r>
                      <a:r>
                        <a:rPr lang="ru-RU" baseline="0" dirty="0" smtClean="0"/>
                        <a:t> 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6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0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7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 левому берегу подошла мама с пятью сыновьями 6, 7, 8, 9 и 10 лет. Есть трехместная лодка. Грести может только мама. Если на берегу без неё останутся дети с разницей в возрасте 1 год, они подерутся. Как маме переправить всех на правый берег так, чтобы никто не подрался?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450831"/>
              </p:ext>
            </p:extLst>
          </p:nvPr>
        </p:nvGraphicFramePr>
        <p:xfrm>
          <a:off x="2716530" y="4686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49238283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33600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3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6, 7, 8,</a:t>
                      </a:r>
                      <a:r>
                        <a:rPr lang="ru-RU" baseline="0" dirty="0" smtClean="0"/>
                        <a:t> 9, 10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30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3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6, 7, 9, 10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1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7,</a:t>
                      </a:r>
                      <a:r>
                        <a:rPr lang="ru-RU" baseline="0" dirty="0" smtClean="0"/>
                        <a:t> 8, 9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6,</a:t>
                      </a:r>
                      <a:r>
                        <a:rPr lang="ru-RU" baseline="0" dirty="0" smtClean="0"/>
                        <a:t> 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6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0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3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 левому берегу подошла мама с пятью сыновьями 6, 7, 8, 9 и 10 лет. Есть трехместная лодка. Грести может только мама. Если на берегу без неё останутся дети с разницей в возрасте 1 год, они подерутся. Как маме переправить всех на правый берег так, чтобы никто не подрался?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856592"/>
              </p:ext>
            </p:extLst>
          </p:nvPr>
        </p:nvGraphicFramePr>
        <p:xfrm>
          <a:off x="2716530" y="4686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49238283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33600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43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6, 7, 8,</a:t>
                      </a:r>
                      <a:r>
                        <a:rPr lang="ru-RU" baseline="0" dirty="0" smtClean="0"/>
                        <a:t> 9, 10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30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3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5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6, 7, 9, 10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1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7,</a:t>
                      </a:r>
                      <a:r>
                        <a:rPr lang="ru-RU" baseline="0" dirty="0" smtClean="0"/>
                        <a:t> 8, 9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6,</a:t>
                      </a:r>
                      <a:r>
                        <a:rPr lang="ru-RU" baseline="0" dirty="0" smtClean="0"/>
                        <a:t> 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7, 9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6, 8, 10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6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6, 7, 8, 9, 10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0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11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Два человека одновременно подошли к реке. У берега была одноместная лодка. На ней оба сумели переправиться на противоположный берег. Как такое могло быть?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05313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Некий человек должен перевезти в лодке через реку волка, козу и капусту.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лодке мог поместиться только один человек, а с ним или волк, или коза, или капуста. Но если оставить волка с козой без человека, волк съест козу, если оставить козу с капустой, то коза съест капусту, а в присутствии человека никто никого не ест. Как человеку переправить всех на другую сторону?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1028700" y="5191435"/>
            <a:ext cx="155676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Краткое условие: Есть коза, волк и капуста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Нельзя оставить волка и козу без человека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Нельзя оставить козу и капусту без человека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Отец, мать и двое детей должны переправиться с левого берега реки на правый. Поблизости появился рыбак, который мог бы одолжить им свою лодку. Однако, в лодке могут поместиться только один взрослый или двое детей. Как семье переправиться через реку и вернуть рыбаку его лодку?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15873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Отец, мать и двое детей должны переправиться с левого берега реки на правый. Поблизости появился рыбак, который мог бы одолжить им свою лодку. Однако, в лодке могут поместиться только один взрослый или двое детей. Как семье переправиться через реку и вернуть рыбаку его лодку?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964218"/>
              </p:ext>
            </p:extLst>
          </p:nvPr>
        </p:nvGraphicFramePr>
        <p:xfrm>
          <a:off x="2716530" y="4829663"/>
          <a:ext cx="12192000" cy="2961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488866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681723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</a:t>
                      </a:r>
                      <a:r>
                        <a:rPr lang="ru-RU" baseline="0" dirty="0" smtClean="0"/>
                        <a:t>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7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2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4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3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3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47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Отец, мать и двое детей должны переправиться с левого берега реки на правый. Поблизости появился рыбак, который мог бы одолжить им свою лодку. Однако, в лодке могут поместиться только один взрослый или двое детей. Как семье переправиться через реку и вернуть рыбаку его лодку?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129610"/>
              </p:ext>
            </p:extLst>
          </p:nvPr>
        </p:nvGraphicFramePr>
        <p:xfrm>
          <a:off x="2716530" y="4829663"/>
          <a:ext cx="12192000" cy="2961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488866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681723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</a:t>
                      </a:r>
                      <a:r>
                        <a:rPr lang="ru-RU" baseline="0" dirty="0" smtClean="0"/>
                        <a:t>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7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2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4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3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3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71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Отец, мать и двое детей должны переправиться с левого берега реки на правый. Поблизости появился рыбак, который мог бы одолжить им свою лодку. Однако, в лодке могут поместиться только один взрослый или двое детей. Как семье переправиться через реку и вернуть рыбаку его лодку?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077548"/>
              </p:ext>
            </p:extLst>
          </p:nvPr>
        </p:nvGraphicFramePr>
        <p:xfrm>
          <a:off x="2716530" y="4829663"/>
          <a:ext cx="12192000" cy="2961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488866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681723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</a:t>
                      </a:r>
                      <a:r>
                        <a:rPr lang="ru-RU" baseline="0" dirty="0" smtClean="0"/>
                        <a:t>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7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2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4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3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3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6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Отец, мать и двое детей должны переправиться с левого берега реки на правый. Поблизости появился рыбак, который мог бы одолжить им свою лодку. Однако, в лодке могут поместиться только один взрослый или двое детей. Как семье переправиться через реку и вернуть рыбаку его лодку?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743098"/>
              </p:ext>
            </p:extLst>
          </p:nvPr>
        </p:nvGraphicFramePr>
        <p:xfrm>
          <a:off x="2716530" y="4829663"/>
          <a:ext cx="12192000" cy="2961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488866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681723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</a:t>
                      </a:r>
                      <a:r>
                        <a:rPr lang="ru-RU" baseline="0" dirty="0" smtClean="0"/>
                        <a:t>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7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2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4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3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3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4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Отец, мать и двое детей должны переправиться с левого берега реки на правый. Поблизости появился рыбак, который мог бы одолжить им свою лодку. Однако, в лодке могут поместиться только один взрослый или двое детей. Как семье переправиться через реку и вернуть рыбаку его лодку?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6630"/>
              </p:ext>
            </p:extLst>
          </p:nvPr>
        </p:nvGraphicFramePr>
        <p:xfrm>
          <a:off x="2716530" y="4829663"/>
          <a:ext cx="12192000" cy="2961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488866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681723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</a:t>
                      </a:r>
                      <a:r>
                        <a:rPr lang="ru-RU" baseline="0" dirty="0" smtClean="0"/>
                        <a:t>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7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2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4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3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3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7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Отец, мать и двое детей должны переправиться с левого берега реки на правый. Поблизости появился рыбак, который мог бы одолжить им свою лодку. Однако, в лодке могут поместиться только один взрослый или двое детей. Как семье переправиться через реку и вернуть рыбаку его лодку?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757743"/>
              </p:ext>
            </p:extLst>
          </p:nvPr>
        </p:nvGraphicFramePr>
        <p:xfrm>
          <a:off x="2716530" y="4829663"/>
          <a:ext cx="12192000" cy="2961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488866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681723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</a:t>
                      </a:r>
                      <a:r>
                        <a:rPr lang="ru-RU" baseline="0" dirty="0" smtClean="0"/>
                        <a:t>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7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2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4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3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С,</a:t>
                      </a:r>
                      <a:r>
                        <a:rPr lang="ru-RU" baseline="0" dirty="0" smtClean="0"/>
                        <a:t> Д, 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3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Отец, мать и двое детей должны переправиться с левого берега реки на правый. Поблизости появился рыбак, который мог бы одолжить им свою лодку. Однако, в лодке могут поместиться только один взрослый или двое детей. Как семье переправиться через реку и вернуть рыбаку его лодку?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6225"/>
              </p:ext>
            </p:extLst>
          </p:nvPr>
        </p:nvGraphicFramePr>
        <p:xfrm>
          <a:off x="2716530" y="4829663"/>
          <a:ext cx="12192000" cy="2961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488866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681723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</a:t>
                      </a:r>
                      <a:r>
                        <a:rPr lang="ru-RU" baseline="0" dirty="0" smtClean="0"/>
                        <a:t>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7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2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4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3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3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15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Отец, мать и двое детей должны переправиться с левого берега реки на правый. Поблизости появился рыбак, который мог бы одолжить им свою лодку. Однако, в лодке могут поместиться только один взрослый или двое детей. Как семье переправиться через реку и вернуть рыбаку его лодку?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107289"/>
              </p:ext>
            </p:extLst>
          </p:nvPr>
        </p:nvGraphicFramePr>
        <p:xfrm>
          <a:off x="2716530" y="4829663"/>
          <a:ext cx="12192000" cy="3332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488866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681723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</a:t>
                      </a:r>
                      <a:r>
                        <a:rPr lang="ru-RU" baseline="0" dirty="0" smtClean="0"/>
                        <a:t>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7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2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4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3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3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М, 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6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11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Отец, мать и двое детей должны переправиться с левого берега реки на правый. Поблизости появился рыбак, который мог бы одолжить им свою лодку. Однако, в лодке могут поместиться только один взрослый или двое детей. Как семье переправиться через реку и вернуть рыбаку его лодку?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715054"/>
              </p:ext>
            </p:extLst>
          </p:nvPr>
        </p:nvGraphicFramePr>
        <p:xfrm>
          <a:off x="2716530" y="4829663"/>
          <a:ext cx="12192000" cy="4074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488866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681723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</a:t>
                      </a:r>
                      <a:r>
                        <a:rPr lang="ru-RU" baseline="0" dirty="0" smtClean="0"/>
                        <a:t>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7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2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4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3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3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М, 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6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М, 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92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436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64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Краткое условие: Есть коза, волк и капуста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волка и козу без человека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козу и капусту без человека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69840"/>
              </p:ext>
            </p:extLst>
          </p:nvPr>
        </p:nvGraphicFramePr>
        <p:xfrm>
          <a:off x="2716530" y="4305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69998123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4380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9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коза,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5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80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6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5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8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Отец, мать и двое детей должны переправиться с левого берега реки на правый. Поблизости появился рыбак, который мог бы одолжить им свою лодку. Однако, в лодке могут поместиться только один взрослый или двое детей. Как семье переправиться через реку и вернуть рыбаку его лодку?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134391"/>
              </p:ext>
            </p:extLst>
          </p:nvPr>
        </p:nvGraphicFramePr>
        <p:xfrm>
          <a:off x="2716530" y="4829663"/>
          <a:ext cx="12192000" cy="4074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4888669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6817232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</a:t>
                      </a:r>
                      <a:r>
                        <a:rPr lang="ru-RU" baseline="0" dirty="0" smtClean="0"/>
                        <a:t>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78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27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72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О, 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4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3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</a:t>
                      </a:r>
                      <a:r>
                        <a:rPr lang="ru-RU" baseline="0" dirty="0" smtClean="0"/>
                        <a:t> 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11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М, 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3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М, О,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6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М, О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92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М, О, С,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436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7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Портос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Арамис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Д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’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Артаньян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сидели за круглым столом, заспорили и каждый поссорился со своими двумя соседями. Чтобы ехать дальше, им надо переправиться через реку в двухместной лодке. Каждый из мушкетеров отказывается оставаться вдвоем на берегу или быть в лодке с тем, с кем он в ссоре. Могут ли они переправиться?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56579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Портос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Арамис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Д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’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Артаньян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сидели за круглым столом, заспорили и каждый поссорился со своими двумя соседями. Чтобы ехать дальше, им надо переправиться через реку в двухместной лодке. Каждый из мушкетеров отказывается оставаться вдвоем на берегу или быть в лодке с тем, с кем он в ссоре. Могут ли они переправиться?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95174"/>
              </p:ext>
            </p:extLst>
          </p:nvPr>
        </p:nvGraphicFramePr>
        <p:xfrm>
          <a:off x="2716530" y="50673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16156593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119357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Ар, П,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0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9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33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480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96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79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668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Портос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Арамис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Д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’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Артаньян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сидели за круглым столом, заспорили и каждый поссорился со своими двумя соседями. Чтобы ехать дальше, им надо переправиться через реку в двухместной лодке. Каждый из мушкетеров отказывается оставаться вдвоем на берегу или быть в лодке с тем, с кем он в ссоре. Могут ли они переправиться?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64523"/>
              </p:ext>
            </p:extLst>
          </p:nvPr>
        </p:nvGraphicFramePr>
        <p:xfrm>
          <a:off x="2716530" y="50673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16156593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119357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Ар, П,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0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П, 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9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33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480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96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79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410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Портос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Арамис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Д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’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Артаньян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сидели за круглым столом, заспорили и каждый поссорился со своими двумя соседями. Чтобы ехать дальше, им надо переправиться через реку в двухместной лодке. Каждый из мушкетеров отказывается оставаться вдвоем на берегу или быть в лодке с тем, с кем он в ссоре. Могут ли они переправиться?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217516"/>
              </p:ext>
            </p:extLst>
          </p:nvPr>
        </p:nvGraphicFramePr>
        <p:xfrm>
          <a:off x="2716530" y="50673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16156593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119357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Ар, П,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0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П, 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9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П, Д, Ар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33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480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96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79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768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Портос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Арамис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Д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’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Артаньян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сидели за круглым столом, заспорили и каждый поссорился со своими двумя соседями. Чтобы ехать дальше, им надо переправиться через реку в двухместной лодке. Каждый из мушкетеров отказывается оставаться вдвоем на берегу или быть в лодке с тем, с кем он в ссоре. Могут ли они переправиться?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390233"/>
              </p:ext>
            </p:extLst>
          </p:nvPr>
        </p:nvGraphicFramePr>
        <p:xfrm>
          <a:off x="2716530" y="50673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16156593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119357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Ар, П,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0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П, 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9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П, Д, Ар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33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Ар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П, Д, </a:t>
                      </a:r>
                      <a:r>
                        <a:rPr lang="ru-RU" dirty="0" err="1" smtClean="0"/>
                        <a:t>Ат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480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96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79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03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Портос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Арамис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Д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’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Артаньян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сидели за круглым столом, заспорили и каждый поссорился со своими двумя соседями. Чтобы ехать дальше, им надо переправиться через реку в двухместной лодке. Каждый из мушкетеров отказывается оставаться вдвоем на берегу или быть в лодке с тем, с кем он в ссоре. Могут ли они переправиться?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247794"/>
              </p:ext>
            </p:extLst>
          </p:nvPr>
        </p:nvGraphicFramePr>
        <p:xfrm>
          <a:off x="2716530" y="50673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16156593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119357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Ар, П,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0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П, 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9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П, Д, Ар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33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Ар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П, Д, </a:t>
                      </a:r>
                      <a:r>
                        <a:rPr lang="ru-RU" dirty="0" err="1" smtClean="0"/>
                        <a:t>Ат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480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Ар, </a:t>
                      </a:r>
                      <a:r>
                        <a:rPr lang="ru-RU" dirty="0" err="1" smtClean="0"/>
                        <a:t>Ат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96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79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193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Портос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,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Арамис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Д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’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Артаньян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сидели за круглым столом, заспорили и каждый поссорился со своими двумя соседями. Чтобы ехать дальше, им надо переправиться через реку в двухместной лодке. Каждый из мушкетеров отказывается оставаться вдвоем на берегу или быть в лодке с тем, с кем он в ссоре. Могут ли они переправиться?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150390"/>
              </p:ext>
            </p:extLst>
          </p:nvPr>
        </p:nvGraphicFramePr>
        <p:xfrm>
          <a:off x="2716530" y="50673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161565937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119357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5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Ар, П,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0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П,  Д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9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П, Д, Ар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Ат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33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Ар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П, Д, </a:t>
                      </a:r>
                      <a:r>
                        <a:rPr lang="ru-RU" dirty="0" err="1" smtClean="0"/>
                        <a:t>Ат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480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Ар, </a:t>
                      </a:r>
                      <a:r>
                        <a:rPr lang="ru-RU" dirty="0" err="1" smtClean="0"/>
                        <a:t>Ат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П, Д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96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П, Д, </a:t>
                      </a:r>
                      <a:r>
                        <a:rPr lang="ru-RU" dirty="0" err="1" smtClean="0"/>
                        <a:t>Ат</a:t>
                      </a:r>
                      <a:r>
                        <a:rPr lang="ru-RU" dirty="0" smtClean="0"/>
                        <a:t>, Ар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79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164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Трое туристов должны перебраться с одного берега реки на другой. В их распоряжении старая лодка, которая может выдержать нагрузку всего в 100 кг. Вес одного из туристов 45 кг, второго – 50 кг, третьего – 80 кг. Как должны они действовать, чтобы перебраться на другой берег?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983608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Трое туристов должны перебраться с одного берега реки на другой. В их распоряжении старая лодка, которая может выдержать нагрузку всего в 100 кг. Вес одного из туристов 45 кг, второго – 50 кг, третьего – 80 кг. Как должны они действовать, чтобы перебраться на другой берег?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8314"/>
              </p:ext>
            </p:extLst>
          </p:nvPr>
        </p:nvGraphicFramePr>
        <p:xfrm>
          <a:off x="2716530" y="51435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68062592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842180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52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45, 50, 80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9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8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5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46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59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48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40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Краткое условие: Есть коза, волк и капуста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волка и козу без человека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козу и капусту без человека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96369"/>
              </p:ext>
            </p:extLst>
          </p:nvPr>
        </p:nvGraphicFramePr>
        <p:xfrm>
          <a:off x="2716530" y="4305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69998123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4380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9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коза,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</a:t>
                      </a:r>
                      <a:r>
                        <a:rPr lang="ru-RU" baseline="0" dirty="0" smtClean="0"/>
                        <a:t>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5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80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6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5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37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Трое туристов должны перебраться с одного берега реки на другой. В их распоряжении старая лодка, которая может выдержать нагрузку всего в 100 кг. Вес одного из туристов 45 кг, второго – 50 кг, третьего – 80 кг. Как должны они действовать, чтобы перебраться на другой берег?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958647"/>
              </p:ext>
            </p:extLst>
          </p:nvPr>
        </p:nvGraphicFramePr>
        <p:xfrm>
          <a:off x="2716530" y="51435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68062592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842180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52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45, 50, 80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9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45, 50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8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5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46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59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48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417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Трое туристов должны перебраться с одного берега реки на другой. В их распоряжении старая лодка, которая может выдержать нагрузку всего в 100 кг. Вес одного из туристов 45 кг, второго – 50 кг, третьего – 80 кг. Как должны они действовать, чтобы перебраться на другой берег?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843501"/>
              </p:ext>
            </p:extLst>
          </p:nvPr>
        </p:nvGraphicFramePr>
        <p:xfrm>
          <a:off x="2716530" y="51435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68062592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842180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52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45, 50, 80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9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45, 50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8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80, 50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5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46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59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48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484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Трое туристов должны перебраться с одного берега реки на другой. В их распоряжении старая лодка, которая может выдержать нагрузку всего в 100 кг. Вес одного из туристов 45 кг, второго – 50 кг, третьего – 80 кг. Как должны они действовать, чтобы перебраться на другой берег?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281003"/>
              </p:ext>
            </p:extLst>
          </p:nvPr>
        </p:nvGraphicFramePr>
        <p:xfrm>
          <a:off x="2716530" y="51435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68062592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842180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52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45, 50, 80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9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45, 50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8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80, 50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5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80, 45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46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59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48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708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Трое туристов должны перебраться с одного берега реки на другой. В их распоряжении старая лодка, которая может выдержать нагрузку всего в 100 кг. Вес одного из туристов 45 кг, второго – 50 кг, третьего – 80 кг. Как должны они действовать, чтобы перебраться на другой берег?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58715"/>
              </p:ext>
            </p:extLst>
          </p:nvPr>
        </p:nvGraphicFramePr>
        <p:xfrm>
          <a:off x="2716530" y="51435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68062592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842180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52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45, 50, 80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9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45, 50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8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80, 50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5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80, 45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46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50, 45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80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59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48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640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Трое туристов должны перебраться с одного берега реки на другой. В их распоряжении старая лодка, которая может выдержать нагрузку всего в 100 кг. Вес одного из туристов 45 кг, второго – 50 кг, третьего – 80 кг. Как должны они действовать, чтобы перебраться на другой берег?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65543"/>
              </p:ext>
            </p:extLst>
          </p:nvPr>
        </p:nvGraphicFramePr>
        <p:xfrm>
          <a:off x="2716530" y="5143500"/>
          <a:ext cx="12192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68062592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842180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52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45, 50, 80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9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45, 50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8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80, 50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5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80, 45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46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50, 45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80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59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50, 45, 80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48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399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81371"/>
            <a:ext cx="16230600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4"/>
              </a:lnSpc>
              <a:spcBef>
                <a:spcPct val="0"/>
              </a:spcBef>
            </a:pPr>
            <a:r>
              <a:rPr lang="en-US" sz="13500" u="none">
                <a:solidFill>
                  <a:srgbClr val="FF4647"/>
                </a:solidFill>
                <a:latin typeface="Exo 2 Medium Bold"/>
              </a:rPr>
              <a:t>Остались вопросы?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28523"/>
            <a:ext cx="16230600" cy="53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Задавай сейчас/в комментариях/в беседе etc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Краткое условие: Есть коза, волк и капуста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волка и козу без человека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козу и капусту без человека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056613"/>
              </p:ext>
            </p:extLst>
          </p:nvPr>
        </p:nvGraphicFramePr>
        <p:xfrm>
          <a:off x="2716530" y="4305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69998123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4380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9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коза,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aseline="0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</a:t>
                      </a:r>
                      <a:r>
                        <a:rPr lang="ru-RU" baseline="0" dirty="0" smtClean="0"/>
                        <a:t>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5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80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6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5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4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Краткое условие: Есть коза, волк и капуста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волка и козу без человека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козу и капусту без человека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859173"/>
              </p:ext>
            </p:extLst>
          </p:nvPr>
        </p:nvGraphicFramePr>
        <p:xfrm>
          <a:off x="2716530" y="4305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69998123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4380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9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коза,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</a:t>
                      </a:r>
                      <a:r>
                        <a:rPr lang="ru-RU" baseline="0" dirty="0" smtClean="0"/>
                        <a:t>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</a:t>
                      </a:r>
                      <a:r>
                        <a:rPr lang="ru-RU" baseline="0" dirty="0" smtClean="0"/>
                        <a:t>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5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Капуста,</a:t>
                      </a:r>
                      <a:r>
                        <a:rPr lang="ru-RU" baseline="0" dirty="0" smtClean="0"/>
                        <a:t> 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80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6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5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3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Краткое условие: Есть коза, волк и капуста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волка и козу без человека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козу и капусту без человека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082771"/>
              </p:ext>
            </p:extLst>
          </p:nvPr>
        </p:nvGraphicFramePr>
        <p:xfrm>
          <a:off x="2716530" y="4305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69998123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4380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9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коза,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</a:t>
                      </a:r>
                      <a:r>
                        <a:rPr lang="ru-RU" baseline="0" dirty="0" smtClean="0"/>
                        <a:t>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</a:t>
                      </a:r>
                      <a:r>
                        <a:rPr lang="ru-RU" baseline="0" dirty="0" smtClean="0"/>
                        <a:t>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5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Капуста,</a:t>
                      </a:r>
                      <a:r>
                        <a:rPr lang="ru-RU" baseline="0" dirty="0" smtClean="0"/>
                        <a:t> 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80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коза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Капуста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6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5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5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Краткое условие: Есть коза, волк и капуста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волка и козу без человека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козу и капусту без человека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41718"/>
              </p:ext>
            </p:extLst>
          </p:nvPr>
        </p:nvGraphicFramePr>
        <p:xfrm>
          <a:off x="2716530" y="4305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69998123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4380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9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коза,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</a:t>
                      </a:r>
                      <a:r>
                        <a:rPr lang="ru-RU" baseline="0" dirty="0" smtClean="0"/>
                        <a:t>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</a:t>
                      </a:r>
                      <a:r>
                        <a:rPr lang="ru-RU" baseline="0" dirty="0" smtClean="0"/>
                        <a:t>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5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Капуста,</a:t>
                      </a:r>
                      <a:r>
                        <a:rPr lang="ru-RU" baseline="0" dirty="0" smtClean="0"/>
                        <a:t> 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80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коза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Капуста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6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капуста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5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1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5111"/>
            <a:ext cx="15567660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Краткое условие: Есть коза, волк и капуста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волка и козу без человека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Нельзя оставить козу и капусту без человека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70805"/>
              </p:ext>
            </p:extLst>
          </p:nvPr>
        </p:nvGraphicFramePr>
        <p:xfrm>
          <a:off x="2716530" y="4305300"/>
          <a:ext cx="12192000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69998123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43804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Левый берег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Правый берег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394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коза,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</a:t>
                      </a:r>
                      <a:r>
                        <a:rPr lang="ru-RU" baseline="0" dirty="0" smtClean="0"/>
                        <a:t>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3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</a:t>
                      </a:r>
                      <a:r>
                        <a:rPr lang="ru-RU" baseline="0" dirty="0" smtClean="0"/>
                        <a:t> капуста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51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Капуста,</a:t>
                      </a:r>
                      <a:r>
                        <a:rPr lang="ru-RU" baseline="0" dirty="0" smtClean="0"/>
                        <a:t> 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80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коза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Капуста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61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Коза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капуста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6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Волк, капуста, коза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5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8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3317</Words>
  <Application>Microsoft Office PowerPoint</Application>
  <PresentationFormat>Произвольный</PresentationFormat>
  <Paragraphs>448</Paragraphs>
  <Slides>45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0" baseType="lpstr">
      <vt:lpstr>Calibri</vt:lpstr>
      <vt:lpstr>Exo 2 Medium Bold</vt:lpstr>
      <vt:lpstr>Arial</vt:lpstr>
      <vt:lpstr>Exo 2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10</cp:revision>
  <dcterms:created xsi:type="dcterms:W3CDTF">2006-08-16T00:00:00Z</dcterms:created>
  <dcterms:modified xsi:type="dcterms:W3CDTF">2021-09-27T21:32:34Z</dcterms:modified>
  <dc:identifier>DAD6Q3u_Waw</dc:identifier>
</cp:coreProperties>
</file>